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87" r:id="rId4"/>
    <p:sldId id="286" r:id="rId5"/>
    <p:sldId id="257" r:id="rId6"/>
    <p:sldId id="282" r:id="rId7"/>
    <p:sldId id="288" r:id="rId8"/>
    <p:sldId id="290" r:id="rId9"/>
    <p:sldId id="285" r:id="rId10"/>
    <p:sldId id="289" r:id="rId11"/>
    <p:sldId id="291" r:id="rId12"/>
    <p:sldId id="258" r:id="rId13"/>
    <p:sldId id="293" r:id="rId14"/>
    <p:sldId id="297" r:id="rId15"/>
    <p:sldId id="298" r:id="rId16"/>
    <p:sldId id="299" r:id="rId17"/>
    <p:sldId id="259" r:id="rId18"/>
    <p:sldId id="296" r:id="rId19"/>
    <p:sldId id="260" r:id="rId20"/>
    <p:sldId id="265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লেখে শিক্ষককে দেখাবেন।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নিয়ে ছবিগুলো</a:t>
            </a:r>
            <a:r>
              <a:rPr lang="bn-IN" baseline="0" dirty="0" smtClean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IN" baseline="0" dirty="0" smtClean="0"/>
              <a:t> </a:t>
            </a:r>
            <a:r>
              <a:rPr lang="bn-BD" baseline="0" dirty="0" smtClean="0"/>
              <a:t>কয়েকটি দলে বিভক্ত ক</a:t>
            </a:r>
            <a:r>
              <a:rPr lang="bn-IN" baseline="0" dirty="0" smtClean="0"/>
              <a:t>রে</a:t>
            </a:r>
            <a:r>
              <a:rPr lang="bn-BD" baseline="0" dirty="0" smtClean="0"/>
              <a:t>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ভুল</a:t>
            </a:r>
            <a:r>
              <a:rPr lang="bn-BD" baseline="0" dirty="0" smtClean="0"/>
              <a:t>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latin typeface="NikoshBAN" pitchFamily="2" charset="0"/>
                <a:cs typeface="NikoshBAN" pitchFamily="2" charset="0"/>
              </a:rPr>
              <a:t>এই স্লাইড প্রদর্শনের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পরে শিক্ষক প্রশ্ন করে আইসিটি সাথে ভবিষ্যৎ জীবনের সম্পর্ক জানতে চাইবেন।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প্রোগ্রামিং এবং ওয়েবসাইট বিনির্মানের ইমেজগুলো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কম্পিউটার প্রশিক্ষণ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ও ক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ল সেন্টারের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কাজ ব্যাখ্যা করবেন। 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B11-D56B-4ECB-BC70-42CD7D0008B4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9E-AD9B-4917-AB39-E6C6D9EBAE53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B18-534E-4A5B-BA9E-EF514476AEDF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846A-A518-44F0-95BC-1EBFBCF16F01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C09-DE69-402D-BF88-9D442D225E66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D2D-F395-4291-AAF0-C04F9038D0E9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EFEC-D941-4E9D-BD78-1B8BE6C38E8F}" type="datetime1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FD1-FE21-4994-B698-AC41FB6C06A6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9B-DD2A-4446-90AC-D2B941676E9D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C23-029C-42CD-B4B9-459620444879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AE-EFAD-4378-A98C-17D44A410227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7DB-348C-43AF-B5A2-2DE458867BD5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4278899" cy="3105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6" y="3715126"/>
            <a:ext cx="51816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48916"/>
            <a:ext cx="315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99360"/>
            <a:ext cx="3505200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4809414" y="1061830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3564144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470" y="35300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" y="4148919"/>
            <a:ext cx="4091566" cy="252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4447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812" y="985672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72" y="2209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249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00384"/>
            <a:ext cx="4566602" cy="25687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3699820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276600"/>
            <a:ext cx="4478691" cy="2899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98350" y="6209524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213145"/>
            <a:ext cx="4543568" cy="3206455"/>
            <a:chOff x="519609" y="973024"/>
            <a:chExt cx="4631533" cy="341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1" y="3124199"/>
              <a:ext cx="4465341" cy="11948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2360"/>
            <a:ext cx="4539018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229367" y="3235493"/>
            <a:ext cx="3581400" cy="273459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29367" y="1213145"/>
            <a:ext cx="3269226" cy="173880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762000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831271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598" y="4599296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92" y="175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2525973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8" y="251460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61746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772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8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8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1" y="3105835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২.</a:t>
            </a:r>
            <a:r>
              <a:rPr lang="bn-IN" sz="3600" dirty="0" smtClean="0">
                <a:ea typeface="Calibri"/>
                <a:cs typeface="NikoshBAN"/>
              </a:rPr>
              <a:t> আইসিটির প্রধান উপকরণ কী? 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৩</a:t>
            </a:r>
            <a:r>
              <a:rPr lang="bn-BD" sz="3600" dirty="0" smtClean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নিচের কোনটি সফটওয়্যার নির্মাতা প্রতিষ্ঠান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ই-বুক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648200"/>
            <a:ext cx="3162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মাইক্রোসফট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গুগল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33800" y="53340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জি-মেইল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ea typeface="Calibri"/>
                <a:cs typeface="NikoshBAN"/>
              </a:rPr>
              <a:t>ভবিষ্যৎ ক্যারিয়ার </a:t>
            </a:r>
            <a:r>
              <a:rPr lang="bn-IN" sz="4400" dirty="0" smtClean="0">
                <a:ea typeface="Calibri"/>
                <a:cs typeface="NikoshBAN"/>
              </a:rPr>
              <a:t>উন্নয়নের জন্য আইসিটি </a:t>
            </a:r>
            <a:r>
              <a:rPr lang="bn-IN" sz="4400" dirty="0" smtClean="0">
                <a:ea typeface="Calibri"/>
                <a:cs typeface="NikoshBAN"/>
              </a:rPr>
              <a:t>শিক্ষার প্রয়োজনীয়তা লিখে আনবে।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9" y="1676400"/>
            <a:ext cx="4673600" cy="4673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152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619" r="-12911" b="24068"/>
          <a:stretch/>
        </p:blipFill>
        <p:spPr>
          <a:xfrm>
            <a:off x="5368119" y="1359848"/>
            <a:ext cx="3283476" cy="2743200"/>
          </a:xfrm>
          <a:prstGeom prst="snip2SameRect">
            <a:avLst>
              <a:gd name="adj1" fmla="val 16667"/>
              <a:gd name="adj2" fmla="val 500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34" y="685800"/>
            <a:ext cx="5905500" cy="442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0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667000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19" y="1336596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38100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7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79232"/>
            <a:ext cx="456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>
            <a:off x="533400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4600433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24314"/>
            <a:ext cx="3505200" cy="21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উজ্জ্বল”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459533" y="974017"/>
            <a:ext cx="6478706" cy="4298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2700" y="5344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1596" y="540431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" y="923165"/>
            <a:ext cx="6525175" cy="4342207"/>
            <a:chOff x="-457200" y="304800"/>
            <a:chExt cx="6525175" cy="434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9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09423" y="5344180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643" y="5364512"/>
            <a:ext cx="26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7666"/>
            <a:ext cx="6525175" cy="429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2" y="974017"/>
            <a:ext cx="6678378" cy="4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451" y="130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040" y="4771831"/>
            <a:ext cx="31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8687" y="12395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267200" y="3582770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4086"/>
            <a:ext cx="3733800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29269" y="3733800"/>
            <a:ext cx="251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3" y="3124200"/>
            <a:ext cx="4559708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7431" y="5867400"/>
            <a:ext cx="217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45820"/>
            <a:ext cx="4114800" cy="2362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8020"/>
            <a:ext cx="3848587" cy="269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25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029952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605</Words>
  <Application>Microsoft Office PowerPoint</Application>
  <PresentationFormat>On-screen Show (4:3)</PresentationFormat>
  <Paragraphs>118</Paragraphs>
  <Slides>21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313</cp:revision>
  <dcterms:created xsi:type="dcterms:W3CDTF">2015-03-31T15:15:49Z</dcterms:created>
  <dcterms:modified xsi:type="dcterms:W3CDTF">2016-08-10T06:27:37Z</dcterms:modified>
</cp:coreProperties>
</file>